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12.06.2017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12.06.2017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12.06.2017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12.06.2017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APLICATIONS-EXTRA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>
                <a:solidFill>
                  <a:srgbClr val="92D050"/>
                </a:solidFill>
              </a:rPr>
              <a:t>BILDIRENSOFT.COM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 else if(n == 4)</a:t>
            </a:r>
          </a:p>
          <a:p>
            <a:pPr>
              <a:buNone/>
            </a:pPr>
            <a:r>
              <a:rPr lang="en-US" dirty="0" smtClean="0"/>
              <a:t>    {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printf</a:t>
            </a:r>
            <a:r>
              <a:rPr lang="en-US" dirty="0" smtClean="0"/>
              <a:t>("THURSDAY");</a:t>
            </a:r>
          </a:p>
          <a:p>
            <a:pPr>
              <a:buNone/>
            </a:pPr>
            <a:r>
              <a:rPr lang="en-US" dirty="0" smtClean="0"/>
              <a:t>    }</a:t>
            </a:r>
          </a:p>
          <a:p>
            <a:pPr>
              <a:buNone/>
            </a:pPr>
            <a:r>
              <a:rPr lang="en-US" dirty="0" smtClean="0"/>
              <a:t>    else if(n == 5)</a:t>
            </a:r>
          </a:p>
          <a:p>
            <a:pPr>
              <a:buNone/>
            </a:pPr>
            <a:r>
              <a:rPr lang="en-US" dirty="0" smtClean="0"/>
              <a:t>    {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printf</a:t>
            </a:r>
            <a:r>
              <a:rPr lang="en-US" dirty="0" smtClean="0"/>
              <a:t>("FRIDAY");</a:t>
            </a:r>
          </a:p>
          <a:p>
            <a:pPr>
              <a:buNone/>
            </a:pPr>
            <a:r>
              <a:rPr lang="en-US" dirty="0" smtClean="0"/>
              <a:t>    }</a:t>
            </a:r>
          </a:p>
          <a:p>
            <a:pPr>
              <a:buNone/>
            </a:pPr>
            <a:r>
              <a:rPr lang="en-US" dirty="0" smtClean="0"/>
              <a:t>    else if(n == 6)</a:t>
            </a:r>
          </a:p>
          <a:p>
            <a:pPr>
              <a:buNone/>
            </a:pPr>
            <a:r>
              <a:rPr lang="en-US" dirty="0" smtClean="0"/>
              <a:t>    {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printf</a:t>
            </a:r>
            <a:r>
              <a:rPr lang="en-US" dirty="0" smtClean="0"/>
              <a:t>("SATURDAY");</a:t>
            </a:r>
          </a:p>
          <a:p>
            <a:pPr>
              <a:buNone/>
            </a:pPr>
            <a:r>
              <a:rPr lang="en-US" dirty="0" smtClean="0"/>
              <a:t>    }</a:t>
            </a:r>
          </a:p>
          <a:p>
            <a:pPr>
              <a:buNone/>
            </a:pPr>
            <a:r>
              <a:rPr lang="en-US" dirty="0" smtClean="0"/>
              <a:t>    else if(n == 7)</a:t>
            </a:r>
          </a:p>
          <a:p>
            <a:pPr>
              <a:buNone/>
            </a:pPr>
            <a:r>
              <a:rPr lang="en-US" dirty="0" smtClean="0"/>
              <a:t>    {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printf</a:t>
            </a:r>
            <a:r>
              <a:rPr lang="en-US" dirty="0" smtClean="0"/>
              <a:t>("SUNDAY");</a:t>
            </a:r>
          </a:p>
          <a:p>
            <a:pPr>
              <a:buNone/>
            </a:pPr>
            <a:r>
              <a:rPr lang="en-US" dirty="0" smtClean="0"/>
              <a:t>    }</a:t>
            </a:r>
          </a:p>
          <a:p>
            <a:pPr>
              <a:buNone/>
            </a:pPr>
            <a:r>
              <a:rPr lang="en-US" dirty="0" smtClean="0"/>
              <a:t>    else</a:t>
            </a:r>
          </a:p>
          <a:p>
            <a:pPr>
              <a:buNone/>
            </a:pPr>
            <a:r>
              <a:rPr lang="en-US" dirty="0" smtClean="0"/>
              <a:t>    {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printf</a:t>
            </a:r>
            <a:r>
              <a:rPr lang="en-US" dirty="0" smtClean="0"/>
              <a:t>("Invalid Input! Please enter week number between 1-7.");</a:t>
            </a:r>
          </a:p>
          <a:p>
            <a:pPr>
              <a:buNone/>
            </a:pPr>
            <a:r>
              <a:rPr lang="en-US" dirty="0" smtClean="0"/>
              <a:t>    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return 0;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FF0000"/>
                </a:solidFill>
              </a:rPr>
              <a:t>Q1:</a:t>
            </a:r>
          </a:p>
          <a:p>
            <a:pPr>
              <a:buNone/>
            </a:pPr>
            <a:r>
              <a:rPr lang="tr-TR" dirty="0" err="1" smtClean="0"/>
              <a:t>Get</a:t>
            </a:r>
            <a:r>
              <a:rPr lang="tr-TR" dirty="0" smtClean="0"/>
              <a:t> </a:t>
            </a:r>
            <a:r>
              <a:rPr lang="tr-TR" dirty="0" err="1" smtClean="0"/>
              <a:t>income</a:t>
            </a:r>
            <a:r>
              <a:rPr lang="tr-TR" dirty="0" smtClean="0"/>
              <a:t> </a:t>
            </a:r>
            <a:r>
              <a:rPr lang="tr-TR" dirty="0" err="1" smtClean="0"/>
              <a:t>information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		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income</a:t>
            </a:r>
            <a:r>
              <a:rPr lang="tr-TR" dirty="0" smtClean="0"/>
              <a:t> </a:t>
            </a:r>
            <a:r>
              <a:rPr lang="en-US" dirty="0" smtClean="0"/>
              <a:t>≤ 150</a:t>
            </a:r>
            <a:r>
              <a:rPr lang="tr-TR" dirty="0" smtClean="0"/>
              <a:t> , </a:t>
            </a:r>
            <a:r>
              <a:rPr lang="tr-TR" dirty="0" err="1" smtClean="0"/>
              <a:t>tax</a:t>
            </a:r>
            <a:r>
              <a:rPr lang="tr-TR" dirty="0" smtClean="0"/>
              <a:t> rate is %25</a:t>
            </a:r>
          </a:p>
          <a:p>
            <a:pPr>
              <a:buNone/>
            </a:pPr>
            <a:r>
              <a:rPr lang="tr-TR" dirty="0" smtClean="0"/>
              <a:t>		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income</a:t>
            </a:r>
            <a:r>
              <a:rPr lang="tr-TR" dirty="0" smtClean="0"/>
              <a:t> </a:t>
            </a:r>
            <a:r>
              <a:rPr lang="en-US" dirty="0" smtClean="0"/>
              <a:t>≤ </a:t>
            </a:r>
            <a:r>
              <a:rPr lang="tr-TR" dirty="0" smtClean="0"/>
              <a:t>300, </a:t>
            </a:r>
            <a:r>
              <a:rPr lang="tr-TR" dirty="0" err="1" smtClean="0"/>
              <a:t>tax</a:t>
            </a:r>
            <a:r>
              <a:rPr lang="tr-TR" dirty="0" smtClean="0"/>
              <a:t> rate is %30</a:t>
            </a:r>
          </a:p>
          <a:p>
            <a:pPr>
              <a:buNone/>
            </a:pPr>
            <a:r>
              <a:rPr lang="tr-TR" dirty="0" smtClean="0"/>
              <a:t>		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income</a:t>
            </a:r>
            <a:r>
              <a:rPr lang="tr-TR" dirty="0" smtClean="0"/>
              <a:t> </a:t>
            </a:r>
            <a:r>
              <a:rPr lang="en-US" dirty="0" smtClean="0"/>
              <a:t>≤ </a:t>
            </a:r>
            <a:r>
              <a:rPr lang="tr-TR" dirty="0" smtClean="0"/>
              <a:t>600, </a:t>
            </a:r>
            <a:r>
              <a:rPr lang="tr-TR" dirty="0" err="1" smtClean="0"/>
              <a:t>tax</a:t>
            </a:r>
            <a:r>
              <a:rPr lang="tr-TR" dirty="0" smtClean="0"/>
              <a:t> rate is %35</a:t>
            </a:r>
          </a:p>
          <a:p>
            <a:pPr>
              <a:buNone/>
            </a:pPr>
            <a:r>
              <a:rPr lang="tr-TR" dirty="0" smtClean="0"/>
              <a:t>		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income</a:t>
            </a:r>
            <a:r>
              <a:rPr lang="tr-TR" dirty="0" smtClean="0"/>
              <a:t> </a:t>
            </a:r>
            <a:r>
              <a:rPr lang="en-US" dirty="0" smtClean="0"/>
              <a:t>≤ </a:t>
            </a:r>
            <a:r>
              <a:rPr lang="tr-TR" dirty="0" smtClean="0"/>
              <a:t>1 200, </a:t>
            </a:r>
            <a:r>
              <a:rPr lang="tr-TR" dirty="0" err="1" smtClean="0"/>
              <a:t>tax</a:t>
            </a:r>
            <a:r>
              <a:rPr lang="tr-TR" dirty="0" smtClean="0"/>
              <a:t> rate is %40</a:t>
            </a:r>
          </a:p>
          <a:p>
            <a:pPr>
              <a:buNone/>
            </a:pPr>
            <a:r>
              <a:rPr lang="tr-TR" dirty="0" smtClean="0"/>
              <a:t>		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income</a:t>
            </a:r>
            <a:r>
              <a:rPr lang="tr-TR" dirty="0" smtClean="0"/>
              <a:t> &gt; 1 200, </a:t>
            </a:r>
            <a:r>
              <a:rPr lang="tr-TR" dirty="0" err="1" smtClean="0"/>
              <a:t>tax</a:t>
            </a:r>
            <a:r>
              <a:rPr lang="tr-TR" dirty="0" smtClean="0"/>
              <a:t> rate is %50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Calculate</a:t>
            </a:r>
            <a:r>
              <a:rPr lang="tr-TR" dirty="0" smtClean="0"/>
              <a:t> </a:t>
            </a:r>
            <a:r>
              <a:rPr lang="tr-TR" dirty="0" err="1" smtClean="0"/>
              <a:t>tax</a:t>
            </a:r>
            <a:r>
              <a:rPr lang="tr-TR" dirty="0" smtClean="0"/>
              <a:t> a</a:t>
            </a:r>
            <a:r>
              <a:rPr lang="en-US" dirty="0" err="1" smtClean="0"/>
              <a:t>ccording</a:t>
            </a:r>
            <a:r>
              <a:rPr lang="en-US" dirty="0" smtClean="0"/>
              <a:t> to the above tax calculation rules</a:t>
            </a:r>
            <a:r>
              <a:rPr lang="tr-TR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214546" y="500042"/>
            <a:ext cx="6472254" cy="571504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stdlib.h</a:t>
            </a:r>
            <a:r>
              <a:rPr lang="en-US" dirty="0" smtClean="0"/>
              <a:t>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income;</a:t>
            </a:r>
          </a:p>
          <a:p>
            <a:pPr>
              <a:buNone/>
            </a:pPr>
            <a:r>
              <a:rPr lang="en-US" dirty="0" smtClean="0"/>
              <a:t>    float tax;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printf</a:t>
            </a:r>
            <a:r>
              <a:rPr lang="en-US" dirty="0" smtClean="0"/>
              <a:t>(" Enter income\n ");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scanf</a:t>
            </a:r>
            <a:r>
              <a:rPr lang="en-US" dirty="0" smtClean="0"/>
              <a:t>("%d", &amp;income);</a:t>
            </a:r>
          </a:p>
          <a:p>
            <a:pPr>
              <a:buNone/>
            </a:pPr>
            <a:r>
              <a:rPr lang="en-US" dirty="0" smtClean="0"/>
              <a:t>    if(income &lt;= 150)</a:t>
            </a:r>
          </a:p>
          <a:p>
            <a:pPr>
              <a:buNone/>
            </a:pPr>
            <a:r>
              <a:rPr lang="en-US" dirty="0" smtClean="0"/>
              <a:t>        tax=income*0.25;</a:t>
            </a:r>
          </a:p>
          <a:p>
            <a:pPr>
              <a:buNone/>
            </a:pPr>
            <a:r>
              <a:rPr lang="en-US" dirty="0" smtClean="0"/>
              <a:t>    else if (income &lt;=300)</a:t>
            </a:r>
          </a:p>
          <a:p>
            <a:pPr>
              <a:buNone/>
            </a:pPr>
            <a:r>
              <a:rPr lang="en-US" dirty="0" smtClean="0"/>
              <a:t>        tax=income*0.30;</a:t>
            </a:r>
          </a:p>
          <a:p>
            <a:pPr>
              <a:buNone/>
            </a:pPr>
            <a:r>
              <a:rPr lang="en-US" dirty="0" smtClean="0"/>
              <a:t>    else if (income &lt;= 600)</a:t>
            </a:r>
          </a:p>
          <a:p>
            <a:pPr>
              <a:buNone/>
            </a:pPr>
            <a:r>
              <a:rPr lang="en-US" dirty="0" smtClean="0"/>
              <a:t>        tax = income*0.35;</a:t>
            </a:r>
          </a:p>
          <a:p>
            <a:pPr>
              <a:buNone/>
            </a:pPr>
            <a:r>
              <a:rPr lang="en-US" dirty="0" smtClean="0"/>
              <a:t>    else if (income &lt;= 900)</a:t>
            </a:r>
          </a:p>
          <a:p>
            <a:pPr>
              <a:buNone/>
            </a:pPr>
            <a:r>
              <a:rPr lang="en-US" dirty="0" smtClean="0"/>
              <a:t>        tax=income*0.4;</a:t>
            </a:r>
          </a:p>
          <a:p>
            <a:pPr>
              <a:buNone/>
            </a:pPr>
            <a:r>
              <a:rPr lang="en-US" dirty="0" smtClean="0"/>
              <a:t>    else</a:t>
            </a:r>
          </a:p>
          <a:p>
            <a:pPr>
              <a:buNone/>
            </a:pPr>
            <a:r>
              <a:rPr lang="en-US" dirty="0" smtClean="0"/>
              <a:t>        tax = income*0.5;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printf</a:t>
            </a:r>
            <a:r>
              <a:rPr lang="en-US" dirty="0" smtClean="0"/>
              <a:t>("tax= %.2f \n ", tax 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return 0;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FF0000"/>
                </a:solidFill>
              </a:rPr>
              <a:t>Q2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dirty="0" err="1" smtClean="0"/>
              <a:t>Get</a:t>
            </a:r>
            <a:r>
              <a:rPr lang="tr-TR" dirty="0" smtClean="0"/>
              <a:t> a,b </a:t>
            </a:r>
            <a:r>
              <a:rPr lang="tr-TR" dirty="0" err="1" smtClean="0"/>
              <a:t>and</a:t>
            </a:r>
            <a:r>
              <a:rPr lang="tr-TR" dirty="0" smtClean="0"/>
              <a:t> c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equation</a:t>
            </a:r>
            <a:r>
              <a:rPr lang="tr-TR" dirty="0" smtClean="0"/>
              <a:t> of </a:t>
            </a:r>
            <a:r>
              <a:rPr lang="en-US" b="1" dirty="0" smtClean="0"/>
              <a:t>ax</a:t>
            </a:r>
            <a:r>
              <a:rPr lang="en-US" b="1" baseline="30000" dirty="0" smtClean="0"/>
              <a:t>2</a:t>
            </a:r>
            <a:r>
              <a:rPr lang="en-US" b="1" dirty="0" smtClean="0"/>
              <a:t> + </a:t>
            </a:r>
            <a:r>
              <a:rPr lang="en-US" b="1" dirty="0" err="1" smtClean="0"/>
              <a:t>bx</a:t>
            </a:r>
            <a:r>
              <a:rPr lang="en-US" b="1" dirty="0" smtClean="0"/>
              <a:t> + c = 0</a:t>
            </a:r>
            <a:r>
              <a:rPr lang="tr-TR" b="1" dirty="0" smtClean="0"/>
              <a:t>.</a:t>
            </a:r>
          </a:p>
          <a:p>
            <a:pPr>
              <a:buNone/>
            </a:pPr>
            <a:r>
              <a:rPr lang="tr-TR" dirty="0" err="1" smtClean="0"/>
              <a:t>Calculate</a:t>
            </a:r>
            <a:r>
              <a:rPr lang="tr-TR" b="1" dirty="0" smtClean="0"/>
              <a:t> determinant=</a:t>
            </a:r>
            <a:r>
              <a:rPr lang="en-US" b="1" dirty="0" smtClean="0"/>
              <a:t>b</a:t>
            </a:r>
            <a:r>
              <a:rPr lang="en-US" b="1" baseline="30000" dirty="0" smtClean="0"/>
              <a:t>2</a:t>
            </a:r>
            <a:r>
              <a:rPr lang="en-US" b="1" dirty="0" smtClean="0"/>
              <a:t>-4ac</a:t>
            </a:r>
            <a:r>
              <a:rPr lang="tr-TR" b="1" dirty="0" smtClean="0"/>
              <a:t>.</a:t>
            </a:r>
          </a:p>
          <a:p>
            <a:pPr>
              <a:buNone/>
            </a:pPr>
            <a:r>
              <a:rPr lang="tr-TR" dirty="0" err="1" smtClean="0"/>
              <a:t>If</a:t>
            </a:r>
            <a:r>
              <a:rPr lang="tr-TR" dirty="0" smtClean="0"/>
              <a:t> determinant&lt;0, </a:t>
            </a:r>
            <a:r>
              <a:rPr lang="tr-TR" dirty="0" err="1" smtClean="0"/>
              <a:t>print</a:t>
            </a:r>
            <a:r>
              <a:rPr lang="tr-TR" dirty="0" smtClean="0"/>
              <a:t> “</a:t>
            </a:r>
            <a:r>
              <a:rPr lang="tr-TR" b="1" dirty="0" err="1" smtClean="0"/>
              <a:t>Imaginary</a:t>
            </a:r>
            <a:r>
              <a:rPr lang="tr-TR" b="1" dirty="0" smtClean="0"/>
              <a:t> </a:t>
            </a:r>
            <a:r>
              <a:rPr lang="tr-TR" b="1" dirty="0" err="1" smtClean="0"/>
              <a:t>Roots</a:t>
            </a:r>
            <a:r>
              <a:rPr lang="tr-TR" dirty="0" smtClean="0"/>
              <a:t>”,</a:t>
            </a:r>
          </a:p>
          <a:p>
            <a:pPr>
              <a:buNone/>
            </a:pPr>
            <a:r>
              <a:rPr lang="tr-TR" dirty="0" err="1" smtClean="0"/>
              <a:t>If</a:t>
            </a:r>
            <a:r>
              <a:rPr lang="tr-TR" dirty="0" smtClean="0"/>
              <a:t> determinant=0, </a:t>
            </a:r>
            <a:r>
              <a:rPr lang="tr-TR" dirty="0" err="1" smtClean="0"/>
              <a:t>print</a:t>
            </a:r>
            <a:r>
              <a:rPr lang="tr-TR" dirty="0" smtClean="0"/>
              <a:t> “</a:t>
            </a:r>
            <a:r>
              <a:rPr lang="en-US" b="1" dirty="0" smtClean="0"/>
              <a:t>Roots are real and equal</a:t>
            </a:r>
            <a:r>
              <a:rPr lang="tr-TR" dirty="0" smtClean="0"/>
              <a:t>”,</a:t>
            </a:r>
          </a:p>
          <a:p>
            <a:pPr>
              <a:buNone/>
            </a:pPr>
            <a:r>
              <a:rPr lang="tr-TR" dirty="0" err="1" smtClean="0"/>
              <a:t>If</a:t>
            </a:r>
            <a:r>
              <a:rPr lang="tr-TR" dirty="0" smtClean="0"/>
              <a:t> determinant&gt;0, </a:t>
            </a:r>
            <a:r>
              <a:rPr lang="tr-TR" dirty="0" err="1" smtClean="0"/>
              <a:t>print</a:t>
            </a:r>
            <a:r>
              <a:rPr lang="tr-TR" dirty="0" smtClean="0"/>
              <a:t> “</a:t>
            </a:r>
            <a:r>
              <a:rPr lang="en-US" b="1" dirty="0" smtClean="0"/>
              <a:t>Roots are real and distinct</a:t>
            </a:r>
            <a:r>
              <a:rPr lang="tr-TR" dirty="0" smtClean="0"/>
              <a:t>”.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3400" dirty="0" smtClean="0"/>
              <a:t>#include &lt;</a:t>
            </a:r>
            <a:r>
              <a:rPr lang="en-US" sz="3400" dirty="0" err="1" smtClean="0"/>
              <a:t>stdio.h</a:t>
            </a:r>
            <a:r>
              <a:rPr lang="en-US" sz="3400" dirty="0" smtClean="0"/>
              <a:t>&gt;</a:t>
            </a:r>
          </a:p>
          <a:p>
            <a:pPr>
              <a:buNone/>
            </a:pPr>
            <a:r>
              <a:rPr lang="en-US" sz="3400" dirty="0" smtClean="0"/>
              <a:t>#include &lt;</a:t>
            </a:r>
            <a:r>
              <a:rPr lang="en-US" sz="3400" dirty="0" err="1" smtClean="0"/>
              <a:t>stdlib.h</a:t>
            </a:r>
            <a:r>
              <a:rPr lang="en-US" sz="3400" dirty="0" smtClean="0"/>
              <a:t>&gt;</a:t>
            </a:r>
          </a:p>
          <a:p>
            <a:pPr>
              <a:buNone/>
            </a:pPr>
            <a:r>
              <a:rPr lang="en-US" sz="3400" dirty="0" smtClean="0"/>
              <a:t>void main()</a:t>
            </a:r>
          </a:p>
          <a:p>
            <a:pPr>
              <a:buNone/>
            </a:pPr>
            <a:r>
              <a:rPr lang="en-US" sz="3400" dirty="0" smtClean="0"/>
              <a:t>{</a:t>
            </a:r>
          </a:p>
          <a:p>
            <a:pPr>
              <a:buNone/>
            </a:pPr>
            <a:r>
              <a:rPr lang="en-US" sz="3400" dirty="0" smtClean="0"/>
              <a:t>    float a, b, c, disc;</a:t>
            </a:r>
          </a:p>
          <a:p>
            <a:pPr>
              <a:buNone/>
            </a:pPr>
            <a:r>
              <a:rPr lang="en-US" sz="3400" dirty="0" smtClean="0"/>
              <a:t>    </a:t>
            </a:r>
            <a:r>
              <a:rPr lang="en-US" sz="3400" dirty="0" err="1" smtClean="0"/>
              <a:t>printf</a:t>
            </a:r>
            <a:r>
              <a:rPr lang="en-US" sz="3400" dirty="0" smtClean="0"/>
              <a:t>("Enter the values of a, b and c \n");</a:t>
            </a:r>
          </a:p>
          <a:p>
            <a:pPr>
              <a:buNone/>
            </a:pPr>
            <a:r>
              <a:rPr lang="en-US" sz="3400" dirty="0" smtClean="0"/>
              <a:t>    </a:t>
            </a:r>
            <a:r>
              <a:rPr lang="en-US" sz="3400" dirty="0" err="1" smtClean="0"/>
              <a:t>scanf</a:t>
            </a:r>
            <a:r>
              <a:rPr lang="en-US" sz="3400" dirty="0" smtClean="0"/>
              <a:t>("%f %f %f", &amp;a, &amp;b, &amp;c);</a:t>
            </a:r>
          </a:p>
          <a:p>
            <a:pPr>
              <a:buNone/>
            </a:pPr>
            <a:endParaRPr lang="en-US" sz="3400" dirty="0" smtClean="0"/>
          </a:p>
          <a:p>
            <a:pPr>
              <a:buNone/>
            </a:pPr>
            <a:r>
              <a:rPr lang="en-US" sz="3400" dirty="0" smtClean="0"/>
              <a:t>        disc = b * b - 4.0 * a * c;</a:t>
            </a:r>
          </a:p>
          <a:p>
            <a:pPr>
              <a:buNone/>
            </a:pPr>
            <a:r>
              <a:rPr lang="en-US" sz="3400" dirty="0" smtClean="0"/>
              <a:t>        if (disc &lt; 0)</a:t>
            </a:r>
          </a:p>
          <a:p>
            <a:pPr>
              <a:buNone/>
            </a:pPr>
            <a:r>
              <a:rPr lang="en-US" sz="3400" dirty="0" smtClean="0"/>
              <a:t>        {</a:t>
            </a:r>
          </a:p>
          <a:p>
            <a:pPr>
              <a:buNone/>
            </a:pPr>
            <a:r>
              <a:rPr lang="en-US" sz="3400" dirty="0" smtClean="0"/>
              <a:t>            </a:t>
            </a:r>
            <a:r>
              <a:rPr lang="en-US" sz="3400" dirty="0" err="1" smtClean="0"/>
              <a:t>printf</a:t>
            </a:r>
            <a:r>
              <a:rPr lang="en-US" sz="3400" dirty="0" smtClean="0"/>
              <a:t>("Imaginary Roots\n");</a:t>
            </a:r>
          </a:p>
          <a:p>
            <a:pPr>
              <a:buNone/>
            </a:pPr>
            <a:r>
              <a:rPr lang="en-US" sz="3400" dirty="0" smtClean="0"/>
              <a:t>        }</a:t>
            </a:r>
          </a:p>
          <a:p>
            <a:pPr>
              <a:buNone/>
            </a:pPr>
            <a:r>
              <a:rPr lang="en-US" sz="3400" dirty="0" smtClean="0"/>
              <a:t>        else if (disc == 0)</a:t>
            </a:r>
          </a:p>
          <a:p>
            <a:pPr>
              <a:buNone/>
            </a:pPr>
            <a:r>
              <a:rPr lang="en-US" sz="3400" dirty="0" smtClean="0"/>
              <a:t>        {</a:t>
            </a:r>
          </a:p>
          <a:p>
            <a:pPr>
              <a:buNone/>
            </a:pPr>
            <a:r>
              <a:rPr lang="en-US" sz="3400" dirty="0" smtClean="0"/>
              <a:t>            </a:t>
            </a:r>
            <a:r>
              <a:rPr lang="en-US" sz="3400" dirty="0" err="1" smtClean="0"/>
              <a:t>printf</a:t>
            </a:r>
            <a:r>
              <a:rPr lang="en-US" sz="3400" dirty="0" smtClean="0"/>
              <a:t>("Roots are real and equal\n");</a:t>
            </a:r>
          </a:p>
          <a:p>
            <a:pPr>
              <a:buNone/>
            </a:pPr>
            <a:r>
              <a:rPr lang="en-US" sz="3400" dirty="0" smtClean="0"/>
              <a:t>        }</a:t>
            </a:r>
          </a:p>
          <a:p>
            <a:pPr>
              <a:buNone/>
            </a:pPr>
            <a:r>
              <a:rPr lang="en-US" sz="3400" dirty="0" smtClean="0"/>
              <a:t>        else if (disc &gt; 0 )</a:t>
            </a:r>
          </a:p>
          <a:p>
            <a:pPr>
              <a:buNone/>
            </a:pPr>
            <a:r>
              <a:rPr lang="en-US" sz="3400" dirty="0" smtClean="0"/>
              <a:t>        {</a:t>
            </a:r>
          </a:p>
          <a:p>
            <a:pPr>
              <a:buNone/>
            </a:pPr>
            <a:r>
              <a:rPr lang="en-US" sz="3400" dirty="0" smtClean="0"/>
              <a:t>            </a:t>
            </a:r>
            <a:r>
              <a:rPr lang="en-US" sz="3400" dirty="0" err="1" smtClean="0"/>
              <a:t>printf</a:t>
            </a:r>
            <a:r>
              <a:rPr lang="en-US" sz="3400" dirty="0" smtClean="0"/>
              <a:t>("Roots are real and distinct \n");</a:t>
            </a:r>
          </a:p>
          <a:p>
            <a:pPr>
              <a:buNone/>
            </a:pPr>
            <a:r>
              <a:rPr lang="en-US" sz="3400" dirty="0" smtClean="0"/>
              <a:t>        }</a:t>
            </a:r>
          </a:p>
          <a:p>
            <a:pPr>
              <a:buNone/>
            </a:pPr>
            <a:r>
              <a:rPr lang="en-US" sz="3400" dirty="0" smtClean="0"/>
              <a:t>}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>
              <a:buNone/>
            </a:pPr>
            <a:endParaRPr lang="tr-T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b="1" dirty="0" smtClean="0">
                <a:solidFill>
                  <a:srgbClr val="FF0000"/>
                </a:solidFill>
              </a:rPr>
              <a:t>Q3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Get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angles</a:t>
            </a:r>
            <a:r>
              <a:rPr lang="tr-TR" dirty="0" smtClean="0"/>
              <a:t> of a </a:t>
            </a:r>
            <a:r>
              <a:rPr lang="tr-TR" dirty="0" err="1" smtClean="0"/>
              <a:t>triangle</a:t>
            </a:r>
            <a:r>
              <a:rPr lang="tr-TR" dirty="0" smtClean="0"/>
              <a:t>. 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sum</a:t>
            </a:r>
            <a:r>
              <a:rPr lang="tr-TR" dirty="0" smtClean="0"/>
              <a:t> of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angles</a:t>
            </a:r>
            <a:r>
              <a:rPr lang="tr-TR" dirty="0" smtClean="0"/>
              <a:t> is </a:t>
            </a:r>
            <a:r>
              <a:rPr lang="tr-TR" dirty="0" err="1" smtClean="0"/>
              <a:t>equal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180, </a:t>
            </a:r>
            <a:r>
              <a:rPr lang="tr-TR" dirty="0" err="1" smtClean="0"/>
              <a:t>print</a:t>
            </a:r>
            <a:r>
              <a:rPr lang="tr-TR" dirty="0" smtClean="0"/>
              <a:t> “</a:t>
            </a:r>
            <a:r>
              <a:rPr lang="en-US" dirty="0" smtClean="0"/>
              <a:t>The triangle is valid</a:t>
            </a:r>
            <a:r>
              <a:rPr lang="tr-TR" dirty="0" smtClean="0"/>
              <a:t>”.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Otherwise</a:t>
            </a:r>
            <a:r>
              <a:rPr lang="tr-TR" dirty="0" smtClean="0"/>
              <a:t>, </a:t>
            </a:r>
            <a:r>
              <a:rPr lang="tr-TR" dirty="0" err="1" smtClean="0"/>
              <a:t>print</a:t>
            </a:r>
            <a:r>
              <a:rPr lang="tr-TR" dirty="0" smtClean="0"/>
              <a:t> “not </a:t>
            </a:r>
            <a:r>
              <a:rPr lang="tr-TR" dirty="0" err="1" smtClean="0"/>
              <a:t>valid</a:t>
            </a:r>
            <a:r>
              <a:rPr lang="tr-TR" dirty="0" smtClean="0"/>
              <a:t>”.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436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/>
              <a:t>#include &lt;</a:t>
            </a:r>
            <a:r>
              <a:rPr lang="en-US" sz="1600" dirty="0" err="1" smtClean="0"/>
              <a:t>stdio.h</a:t>
            </a:r>
            <a:r>
              <a:rPr lang="en-US" sz="1600" dirty="0" smtClean="0"/>
              <a:t>&gt;</a:t>
            </a:r>
          </a:p>
          <a:p>
            <a:pPr>
              <a:buNone/>
            </a:pPr>
            <a:r>
              <a:rPr lang="en-US" sz="1600" dirty="0" smtClean="0"/>
              <a:t>#include &lt;</a:t>
            </a:r>
            <a:r>
              <a:rPr lang="en-US" sz="1600" dirty="0" err="1" smtClean="0"/>
              <a:t>stdlib.h</a:t>
            </a:r>
            <a:r>
              <a:rPr lang="en-US" sz="1600" dirty="0" smtClean="0"/>
              <a:t>&gt;</a:t>
            </a:r>
          </a:p>
          <a:p>
            <a:pPr>
              <a:buNone/>
            </a:pPr>
            <a:r>
              <a:rPr lang="en-US" sz="1600" dirty="0" err="1" smtClean="0"/>
              <a:t>int</a:t>
            </a:r>
            <a:r>
              <a:rPr lang="en-US" sz="1600" dirty="0" smtClean="0"/>
              <a:t> main()</a:t>
            </a:r>
          </a:p>
          <a:p>
            <a:pPr>
              <a:buNone/>
            </a:pPr>
            <a:r>
              <a:rPr lang="en-US" sz="1600" dirty="0" smtClean="0"/>
              <a:t>{</a:t>
            </a:r>
          </a:p>
          <a:p>
            <a:pPr>
              <a:buNone/>
            </a:pPr>
            <a:r>
              <a:rPr lang="en-US" sz="1600" dirty="0" smtClean="0"/>
              <a:t>    </a:t>
            </a:r>
            <a:r>
              <a:rPr lang="en-US" sz="1600" dirty="0" err="1" smtClean="0"/>
              <a:t>int</a:t>
            </a:r>
            <a:r>
              <a:rPr lang="en-US" sz="1600" dirty="0" smtClean="0"/>
              <a:t> a, b, c, sum; //a, b, c are three angles of a triangle</a:t>
            </a:r>
          </a:p>
          <a:p>
            <a:pPr>
              <a:buNone/>
            </a:pPr>
            <a:r>
              <a:rPr lang="en-US" sz="1600" dirty="0" smtClean="0"/>
              <a:t>    /* Read all three angles of triangle */</a:t>
            </a:r>
          </a:p>
          <a:p>
            <a:pPr>
              <a:buNone/>
            </a:pPr>
            <a:r>
              <a:rPr lang="en-US" sz="1600" dirty="0" smtClean="0"/>
              <a:t>    </a:t>
            </a:r>
            <a:r>
              <a:rPr lang="en-US" sz="1600" dirty="0" err="1" smtClean="0"/>
              <a:t>printf</a:t>
            </a:r>
            <a:r>
              <a:rPr lang="en-US" sz="1600" dirty="0" smtClean="0"/>
              <a:t>("Enter three angles of triangle: \n");</a:t>
            </a:r>
          </a:p>
          <a:p>
            <a:pPr>
              <a:buNone/>
            </a:pPr>
            <a:r>
              <a:rPr lang="en-US" sz="1600" dirty="0" smtClean="0"/>
              <a:t>    </a:t>
            </a:r>
            <a:r>
              <a:rPr lang="en-US" sz="1600" dirty="0" err="1" smtClean="0"/>
              <a:t>scanf</a:t>
            </a:r>
            <a:r>
              <a:rPr lang="en-US" sz="1600" dirty="0" smtClean="0"/>
              <a:t>("%</a:t>
            </a:r>
            <a:r>
              <a:rPr lang="en-US" sz="1600" dirty="0" err="1" smtClean="0"/>
              <a:t>d%d%d</a:t>
            </a:r>
            <a:r>
              <a:rPr lang="en-US" sz="1600" dirty="0" smtClean="0"/>
              <a:t>", &amp;a, &amp;b, &amp;c);</a:t>
            </a:r>
          </a:p>
          <a:p>
            <a:pPr>
              <a:buNone/>
            </a:pPr>
            <a:r>
              <a:rPr lang="en-US" sz="1600" dirty="0" smtClean="0"/>
              <a:t>    /* Calculate sum of angles */</a:t>
            </a:r>
          </a:p>
          <a:p>
            <a:pPr>
              <a:buNone/>
            </a:pPr>
            <a:r>
              <a:rPr lang="en-US" sz="1600" dirty="0" smtClean="0"/>
              <a:t>    sum = a + b + c; </a:t>
            </a:r>
          </a:p>
          <a:p>
            <a:pPr>
              <a:buNone/>
            </a:pPr>
            <a:r>
              <a:rPr lang="en-US" sz="1600" dirty="0" smtClean="0"/>
              <a:t>    /* Check the triangle validity property */</a:t>
            </a:r>
          </a:p>
          <a:p>
            <a:pPr>
              <a:buNone/>
            </a:pPr>
            <a:r>
              <a:rPr lang="en-US" sz="1600" dirty="0" smtClean="0"/>
              <a:t>    if(sum == 180) </a:t>
            </a:r>
          </a:p>
          <a:p>
            <a:pPr>
              <a:buNone/>
            </a:pPr>
            <a:r>
              <a:rPr lang="en-US" sz="1600" dirty="0" smtClean="0"/>
              <a:t>    {</a:t>
            </a:r>
          </a:p>
          <a:p>
            <a:pPr>
              <a:buNone/>
            </a:pPr>
            <a:r>
              <a:rPr lang="en-US" sz="1600" dirty="0" smtClean="0"/>
              <a:t>        </a:t>
            </a:r>
            <a:r>
              <a:rPr lang="en-US" sz="1600" dirty="0" err="1" smtClean="0"/>
              <a:t>printf</a:t>
            </a:r>
            <a:r>
              <a:rPr lang="en-US" sz="1600" dirty="0" smtClean="0"/>
              <a:t>("Triangle is valid.");</a:t>
            </a:r>
          </a:p>
          <a:p>
            <a:pPr>
              <a:buNone/>
            </a:pPr>
            <a:r>
              <a:rPr lang="en-US" sz="1600" dirty="0" smtClean="0"/>
              <a:t>    }</a:t>
            </a:r>
          </a:p>
          <a:p>
            <a:pPr>
              <a:buNone/>
            </a:pPr>
            <a:r>
              <a:rPr lang="en-US" sz="1600" dirty="0" smtClean="0"/>
              <a:t>    else</a:t>
            </a:r>
          </a:p>
          <a:p>
            <a:pPr>
              <a:buNone/>
            </a:pPr>
            <a:r>
              <a:rPr lang="en-US" sz="1600" dirty="0" smtClean="0"/>
              <a:t>    {</a:t>
            </a:r>
          </a:p>
          <a:p>
            <a:pPr>
              <a:buNone/>
            </a:pPr>
            <a:r>
              <a:rPr lang="en-US" sz="1600" dirty="0" smtClean="0"/>
              <a:t>        </a:t>
            </a:r>
            <a:r>
              <a:rPr lang="en-US" sz="1600" dirty="0" err="1" smtClean="0"/>
              <a:t>printf</a:t>
            </a:r>
            <a:r>
              <a:rPr lang="en-US" sz="1600" dirty="0" smtClean="0"/>
              <a:t>("Triangle is not valid.");</a:t>
            </a:r>
          </a:p>
          <a:p>
            <a:pPr>
              <a:buNone/>
            </a:pPr>
            <a:r>
              <a:rPr lang="en-US" sz="1600" dirty="0" smtClean="0"/>
              <a:t>    }</a:t>
            </a:r>
          </a:p>
          <a:p>
            <a:pPr>
              <a:buNone/>
            </a:pPr>
            <a:r>
              <a:rPr lang="en-US" sz="1600" dirty="0" smtClean="0"/>
              <a:t>    return 0;</a:t>
            </a:r>
          </a:p>
          <a:p>
            <a:pPr>
              <a:buNone/>
            </a:pPr>
            <a:r>
              <a:rPr lang="en-US" sz="1600" dirty="0" smtClean="0"/>
              <a:t>}</a:t>
            </a:r>
            <a:endParaRPr lang="en-US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>
                <a:solidFill>
                  <a:srgbClr val="FF0000"/>
                </a:solidFill>
              </a:rPr>
              <a:t>Q4</a:t>
            </a:r>
            <a:r>
              <a:rPr lang="tr-TR" dirty="0" smtClean="0"/>
              <a:t>:</a:t>
            </a:r>
          </a:p>
          <a:p>
            <a:pPr algn="just">
              <a:buNone/>
            </a:pPr>
            <a:r>
              <a:rPr lang="tr-TR" dirty="0" smtClean="0"/>
              <a:t>	</a:t>
            </a:r>
            <a:r>
              <a:rPr lang="en-US" dirty="0" smtClean="0"/>
              <a:t>Write a C program to enter week number(1-7) and print the corresponding day of week name using if else. </a:t>
            </a:r>
            <a:endParaRPr lang="tr-TR" dirty="0" smtClean="0"/>
          </a:p>
          <a:p>
            <a:pPr>
              <a:buNone/>
            </a:pPr>
            <a:r>
              <a:rPr lang="tr-TR" b="1" dirty="0" smtClean="0"/>
              <a:t>				</a:t>
            </a:r>
            <a:r>
              <a:rPr lang="en-US" b="1" dirty="0" smtClean="0"/>
              <a:t>Example</a:t>
            </a:r>
            <a:endParaRPr lang="en-US" dirty="0" smtClean="0"/>
          </a:p>
          <a:p>
            <a:pPr>
              <a:buNone/>
            </a:pPr>
            <a:r>
              <a:rPr lang="tr-TR" b="1" dirty="0" smtClean="0"/>
              <a:t>				</a:t>
            </a:r>
            <a:r>
              <a:rPr lang="en-US" b="1" dirty="0" smtClean="0"/>
              <a:t>Input</a:t>
            </a:r>
            <a:endParaRPr lang="en-US" dirty="0" smtClean="0"/>
          </a:p>
          <a:p>
            <a:pPr>
              <a:buNone/>
            </a:pPr>
            <a:r>
              <a:rPr lang="tr-TR" dirty="0" smtClean="0"/>
              <a:t>				</a:t>
            </a:r>
            <a:r>
              <a:rPr lang="en-US" dirty="0" smtClean="0"/>
              <a:t>Input week number: 1 </a:t>
            </a:r>
            <a:endParaRPr lang="tr-TR" dirty="0" smtClean="0"/>
          </a:p>
          <a:p>
            <a:pPr>
              <a:buNone/>
            </a:pPr>
            <a:r>
              <a:rPr lang="tr-TR" b="1" dirty="0" smtClean="0"/>
              <a:t>				</a:t>
            </a:r>
            <a:r>
              <a:rPr lang="en-US" b="1" dirty="0" smtClean="0"/>
              <a:t>Output</a:t>
            </a:r>
            <a:endParaRPr lang="en-US" dirty="0" smtClean="0"/>
          </a:p>
          <a:p>
            <a:pPr>
              <a:buNone/>
            </a:pPr>
            <a:r>
              <a:rPr lang="tr-TR" dirty="0" smtClean="0"/>
              <a:t>				</a:t>
            </a:r>
            <a:r>
              <a:rPr lang="en-US" dirty="0" smtClean="0"/>
              <a:t>Monday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78647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stdlib.h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n;</a:t>
            </a:r>
          </a:p>
          <a:p>
            <a:pPr>
              <a:buNone/>
            </a:pPr>
            <a:r>
              <a:rPr lang="en-US" dirty="0" smtClean="0"/>
              <a:t>    /* Read week number from user */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printf</a:t>
            </a:r>
            <a:r>
              <a:rPr lang="en-US" dirty="0" smtClean="0"/>
              <a:t>("Enter week number (1-7): ");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scanf</a:t>
            </a:r>
            <a:r>
              <a:rPr lang="en-US" dirty="0" smtClean="0"/>
              <a:t>("%d", &amp;n);</a:t>
            </a:r>
          </a:p>
          <a:p>
            <a:pPr>
              <a:buNone/>
            </a:pPr>
            <a:r>
              <a:rPr lang="en-US" dirty="0" smtClean="0"/>
              <a:t>    if(n == 1)</a:t>
            </a:r>
          </a:p>
          <a:p>
            <a:pPr>
              <a:buNone/>
            </a:pPr>
            <a:r>
              <a:rPr lang="en-US" dirty="0" smtClean="0"/>
              <a:t>    {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printf</a:t>
            </a:r>
            <a:r>
              <a:rPr lang="en-US" dirty="0" smtClean="0"/>
              <a:t>("MONDAY");</a:t>
            </a:r>
          </a:p>
          <a:p>
            <a:pPr>
              <a:buNone/>
            </a:pPr>
            <a:r>
              <a:rPr lang="en-US" dirty="0" smtClean="0"/>
              <a:t>    }</a:t>
            </a:r>
          </a:p>
          <a:p>
            <a:pPr>
              <a:buNone/>
            </a:pPr>
            <a:r>
              <a:rPr lang="en-US" dirty="0" smtClean="0"/>
              <a:t>    else if(n == 2)</a:t>
            </a:r>
          </a:p>
          <a:p>
            <a:pPr>
              <a:buNone/>
            </a:pPr>
            <a:r>
              <a:rPr lang="en-US" dirty="0" smtClean="0"/>
              <a:t>    {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printf</a:t>
            </a:r>
            <a:r>
              <a:rPr lang="en-US" dirty="0" smtClean="0"/>
              <a:t>("TUESDAY");</a:t>
            </a:r>
          </a:p>
          <a:p>
            <a:pPr>
              <a:buNone/>
            </a:pPr>
            <a:r>
              <a:rPr lang="en-US" dirty="0" smtClean="0"/>
              <a:t>    }</a:t>
            </a:r>
          </a:p>
          <a:p>
            <a:pPr>
              <a:buNone/>
            </a:pPr>
            <a:r>
              <a:rPr lang="en-US" dirty="0" smtClean="0"/>
              <a:t>    else if(n == 3)</a:t>
            </a:r>
          </a:p>
          <a:p>
            <a:pPr>
              <a:buNone/>
            </a:pPr>
            <a:r>
              <a:rPr lang="en-US" dirty="0" smtClean="0"/>
              <a:t>    {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printf</a:t>
            </a:r>
            <a:r>
              <a:rPr lang="en-US" dirty="0" smtClean="0"/>
              <a:t>("WEDNESDAY");</a:t>
            </a:r>
          </a:p>
          <a:p>
            <a:pPr>
              <a:buNone/>
            </a:pPr>
            <a:r>
              <a:rPr lang="en-US" dirty="0" smtClean="0"/>
              <a:t>    }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560</Words>
  <Application>Microsoft Office PowerPoint</Application>
  <PresentationFormat>Ekran Gösterisi (4:3)</PresentationFormat>
  <Paragraphs>138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Calibri</vt:lpstr>
      <vt:lpstr>Ofis Teması</vt:lpstr>
      <vt:lpstr>APLICATIONS-EXTRA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APLICATIONS-EXTRA</dc:title>
  <dc:creator>Asus</dc:creator>
  <cp:lastModifiedBy>Progressive</cp:lastModifiedBy>
  <cp:revision>10</cp:revision>
  <dcterms:created xsi:type="dcterms:W3CDTF">2017-03-19T19:10:36Z</dcterms:created>
  <dcterms:modified xsi:type="dcterms:W3CDTF">2017-06-12T10:18:16Z</dcterms:modified>
</cp:coreProperties>
</file>